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3" r:id="rId1"/>
  </p:sldMasterIdLst>
  <p:sldIdLst>
    <p:sldId id="256" r:id="rId2"/>
    <p:sldId id="258" r:id="rId3"/>
    <p:sldId id="259" r:id="rId4"/>
    <p:sldId id="280" r:id="rId5"/>
    <p:sldId id="281" r:id="rId6"/>
    <p:sldId id="261" r:id="rId7"/>
    <p:sldId id="270" r:id="rId8"/>
    <p:sldId id="271" r:id="rId9"/>
    <p:sldId id="279" r:id="rId10"/>
    <p:sldId id="266" r:id="rId11"/>
    <p:sldId id="267" r:id="rId12"/>
    <p:sldId id="272" r:id="rId13"/>
    <p:sldId id="269" r:id="rId14"/>
    <p:sldId id="260" r:id="rId15"/>
    <p:sldId id="262" r:id="rId16"/>
    <p:sldId id="263" r:id="rId17"/>
    <p:sldId id="273" r:id="rId18"/>
    <p:sldId id="275" r:id="rId19"/>
    <p:sldId id="282" r:id="rId20"/>
    <p:sldId id="264" r:id="rId21"/>
    <p:sldId id="276" r:id="rId22"/>
    <p:sldId id="278" r:id="rId23"/>
    <p:sldId id="26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A2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EC1382-EDA6-48EB-96AF-764ECCBBDBF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45339D1-7529-4F2F-875C-B02FFBB5CECC}">
      <dgm:prSet/>
      <dgm:spPr/>
      <dgm:t>
        <a:bodyPr/>
        <a:lstStyle/>
        <a:p>
          <a:pPr>
            <a:defRPr cap="all"/>
          </a:pPr>
          <a:r>
            <a:rPr lang="fr-FR" dirty="0"/>
            <a:t>Introduction</a:t>
          </a:r>
          <a:endParaRPr lang="en-US" dirty="0"/>
        </a:p>
      </dgm:t>
    </dgm:pt>
    <dgm:pt modelId="{489AC7C6-F33A-419C-843C-719114D14638}" type="parTrans" cxnId="{E3014C39-4C67-479E-85CA-023D1AFE7B4E}">
      <dgm:prSet/>
      <dgm:spPr/>
      <dgm:t>
        <a:bodyPr/>
        <a:lstStyle/>
        <a:p>
          <a:endParaRPr lang="en-US"/>
        </a:p>
      </dgm:t>
    </dgm:pt>
    <dgm:pt modelId="{621C11E6-6655-4B5B-B143-EF90FF3FDFC1}" type="sibTrans" cxnId="{E3014C39-4C67-479E-85CA-023D1AFE7B4E}">
      <dgm:prSet/>
      <dgm:spPr/>
      <dgm:t>
        <a:bodyPr/>
        <a:lstStyle/>
        <a:p>
          <a:endParaRPr lang="en-US"/>
        </a:p>
      </dgm:t>
    </dgm:pt>
    <dgm:pt modelId="{17A604C1-73BD-4BC9-9CE1-3BB409B9F0AE}">
      <dgm:prSet/>
      <dgm:spPr/>
      <dgm:t>
        <a:bodyPr/>
        <a:lstStyle/>
        <a:p>
          <a:pPr>
            <a:defRPr cap="all"/>
          </a:pPr>
          <a:r>
            <a:rPr lang="fr-FR" dirty="0"/>
            <a:t>Rôle</a:t>
          </a:r>
          <a:endParaRPr lang="en-US" dirty="0"/>
        </a:p>
      </dgm:t>
    </dgm:pt>
    <dgm:pt modelId="{DEFCAA95-DFA6-4C63-958A-A9846822E03D}" type="parTrans" cxnId="{4E892B24-6E24-45B6-8450-CD0AFE493675}">
      <dgm:prSet/>
      <dgm:spPr/>
      <dgm:t>
        <a:bodyPr/>
        <a:lstStyle/>
        <a:p>
          <a:endParaRPr lang="en-US"/>
        </a:p>
      </dgm:t>
    </dgm:pt>
    <dgm:pt modelId="{7263BED8-B100-40E2-89B7-3F232461F75F}" type="sibTrans" cxnId="{4E892B24-6E24-45B6-8450-CD0AFE493675}">
      <dgm:prSet/>
      <dgm:spPr/>
      <dgm:t>
        <a:bodyPr/>
        <a:lstStyle/>
        <a:p>
          <a:endParaRPr lang="en-US"/>
        </a:p>
      </dgm:t>
    </dgm:pt>
    <dgm:pt modelId="{E771EF85-0D54-47C2-9F21-3953C13730E6}">
      <dgm:prSet/>
      <dgm:spPr/>
      <dgm:t>
        <a:bodyPr/>
        <a:lstStyle/>
        <a:p>
          <a:pPr>
            <a:defRPr cap="all"/>
          </a:pPr>
          <a:r>
            <a:rPr lang="fr-FR" dirty="0"/>
            <a:t>Analyse</a:t>
          </a:r>
          <a:endParaRPr lang="en-US" dirty="0"/>
        </a:p>
      </dgm:t>
    </dgm:pt>
    <dgm:pt modelId="{12B04B90-C323-4FE1-802A-8BFF3D31275A}" type="parTrans" cxnId="{AADC9F39-2C84-46E0-9EA7-73D158CD6E72}">
      <dgm:prSet/>
      <dgm:spPr/>
      <dgm:t>
        <a:bodyPr/>
        <a:lstStyle/>
        <a:p>
          <a:endParaRPr lang="en-US"/>
        </a:p>
      </dgm:t>
    </dgm:pt>
    <dgm:pt modelId="{AF18BB46-9843-4A7E-90AA-07D837E5ACC7}" type="sibTrans" cxnId="{AADC9F39-2C84-46E0-9EA7-73D158CD6E72}">
      <dgm:prSet/>
      <dgm:spPr/>
      <dgm:t>
        <a:bodyPr/>
        <a:lstStyle/>
        <a:p>
          <a:endParaRPr lang="en-US"/>
        </a:p>
      </dgm:t>
    </dgm:pt>
    <dgm:pt modelId="{F121693B-2C13-4546-86D8-46B4B7A64433}">
      <dgm:prSet/>
      <dgm:spPr/>
      <dgm:t>
        <a:bodyPr/>
        <a:lstStyle/>
        <a:p>
          <a:pPr>
            <a:defRPr cap="all"/>
          </a:pPr>
          <a:r>
            <a:rPr lang="fr-FR"/>
            <a:t>Conclusion</a:t>
          </a:r>
          <a:endParaRPr lang="en-US"/>
        </a:p>
      </dgm:t>
    </dgm:pt>
    <dgm:pt modelId="{BD6E2317-EAD6-4845-9502-6241754E3F52}" type="parTrans" cxnId="{AB5A95EC-4A0D-4E7C-B9F7-2B111696444C}">
      <dgm:prSet/>
      <dgm:spPr/>
      <dgm:t>
        <a:bodyPr/>
        <a:lstStyle/>
        <a:p>
          <a:endParaRPr lang="en-US"/>
        </a:p>
      </dgm:t>
    </dgm:pt>
    <dgm:pt modelId="{B50B9E30-5ED5-4864-8DDA-CBE70C2FC2C4}" type="sibTrans" cxnId="{AB5A95EC-4A0D-4E7C-B9F7-2B111696444C}">
      <dgm:prSet/>
      <dgm:spPr/>
      <dgm:t>
        <a:bodyPr/>
        <a:lstStyle/>
        <a:p>
          <a:endParaRPr lang="en-US"/>
        </a:p>
      </dgm:t>
    </dgm:pt>
    <dgm:pt modelId="{D468EB1C-67CF-47DA-BE07-F368353EC963}" type="pres">
      <dgm:prSet presAssocID="{2CEC1382-EDA6-48EB-96AF-764ECCBBDBF0}" presName="root" presStyleCnt="0">
        <dgm:presLayoutVars>
          <dgm:dir/>
          <dgm:resizeHandles val="exact"/>
        </dgm:presLayoutVars>
      </dgm:prSet>
      <dgm:spPr/>
    </dgm:pt>
    <dgm:pt modelId="{433DA041-BF5C-43F4-BBB4-B4BADCA0D891}" type="pres">
      <dgm:prSet presAssocID="{345339D1-7529-4F2F-875C-B02FFBB5CECC}" presName="compNode" presStyleCnt="0"/>
      <dgm:spPr/>
    </dgm:pt>
    <dgm:pt modelId="{7605710A-8A62-49B3-AF65-C7805EBD9218}" type="pres">
      <dgm:prSet presAssocID="{345339D1-7529-4F2F-875C-B02FFBB5CECC}" presName="iconBgRect" presStyleLbl="bgShp" presStyleIdx="0" presStyleCnt="4"/>
      <dgm:spPr>
        <a:solidFill>
          <a:srgbClr val="E7A207"/>
        </a:solidFill>
      </dgm:spPr>
    </dgm:pt>
    <dgm:pt modelId="{C01D71AE-4727-4855-8954-D700494677F2}" type="pres">
      <dgm:prSet presAssocID="{345339D1-7529-4F2F-875C-B02FFBB5CEC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78B1289-5DD1-4BBF-851B-13B6A3DDD3C3}" type="pres">
      <dgm:prSet presAssocID="{345339D1-7529-4F2F-875C-B02FFBB5CECC}" presName="spaceRect" presStyleCnt="0"/>
      <dgm:spPr/>
    </dgm:pt>
    <dgm:pt modelId="{9152CE9D-BC23-4826-AA96-9F1AC060D271}" type="pres">
      <dgm:prSet presAssocID="{345339D1-7529-4F2F-875C-B02FFBB5CECC}" presName="textRect" presStyleLbl="revTx" presStyleIdx="0" presStyleCnt="4">
        <dgm:presLayoutVars>
          <dgm:chMax val="1"/>
          <dgm:chPref val="1"/>
        </dgm:presLayoutVars>
      </dgm:prSet>
      <dgm:spPr/>
    </dgm:pt>
    <dgm:pt modelId="{BA2D0558-E2BB-4D16-ABD9-1EDB4568CDFB}" type="pres">
      <dgm:prSet presAssocID="{621C11E6-6655-4B5B-B143-EF90FF3FDFC1}" presName="sibTrans" presStyleCnt="0"/>
      <dgm:spPr/>
    </dgm:pt>
    <dgm:pt modelId="{7B6331F9-B3E9-4825-A425-FD0466419B4D}" type="pres">
      <dgm:prSet presAssocID="{17A604C1-73BD-4BC9-9CE1-3BB409B9F0AE}" presName="compNode" presStyleCnt="0"/>
      <dgm:spPr/>
    </dgm:pt>
    <dgm:pt modelId="{DADBF50C-FECF-4C1E-A6A0-66EF3E4EED1F}" type="pres">
      <dgm:prSet presAssocID="{17A604C1-73BD-4BC9-9CE1-3BB409B9F0AE}" presName="iconBgRect" presStyleLbl="bgShp" presStyleIdx="1" presStyleCnt="4"/>
      <dgm:spPr>
        <a:solidFill>
          <a:srgbClr val="E7A207"/>
        </a:solidFill>
      </dgm:spPr>
    </dgm:pt>
    <dgm:pt modelId="{810671E0-37FB-443B-8157-17801E753D92}" type="pres">
      <dgm:prSet presAssocID="{17A604C1-73BD-4BC9-9CE1-3BB409B9F0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0AD7FCD3-F180-4BD4-934E-3873FEC4B5D1}" type="pres">
      <dgm:prSet presAssocID="{17A604C1-73BD-4BC9-9CE1-3BB409B9F0AE}" presName="spaceRect" presStyleCnt="0"/>
      <dgm:spPr/>
    </dgm:pt>
    <dgm:pt modelId="{300383BA-1F04-4E2F-8152-7EC93243043A}" type="pres">
      <dgm:prSet presAssocID="{17A604C1-73BD-4BC9-9CE1-3BB409B9F0AE}" presName="textRect" presStyleLbl="revTx" presStyleIdx="1" presStyleCnt="4">
        <dgm:presLayoutVars>
          <dgm:chMax val="1"/>
          <dgm:chPref val="1"/>
        </dgm:presLayoutVars>
      </dgm:prSet>
      <dgm:spPr/>
    </dgm:pt>
    <dgm:pt modelId="{990777E3-054E-4E42-9FF3-6722EBE5D724}" type="pres">
      <dgm:prSet presAssocID="{7263BED8-B100-40E2-89B7-3F232461F75F}" presName="sibTrans" presStyleCnt="0"/>
      <dgm:spPr/>
    </dgm:pt>
    <dgm:pt modelId="{DE492A36-6A93-4754-B9FB-B483593E347E}" type="pres">
      <dgm:prSet presAssocID="{E771EF85-0D54-47C2-9F21-3953C13730E6}" presName="compNode" presStyleCnt="0"/>
      <dgm:spPr/>
    </dgm:pt>
    <dgm:pt modelId="{C07B6157-8686-4640-9D89-953E1513F426}" type="pres">
      <dgm:prSet presAssocID="{E771EF85-0D54-47C2-9F21-3953C13730E6}" presName="iconBgRect" presStyleLbl="bgShp" presStyleIdx="2" presStyleCnt="4"/>
      <dgm:spPr>
        <a:solidFill>
          <a:srgbClr val="E7A207"/>
        </a:solidFill>
      </dgm:spPr>
    </dgm:pt>
    <dgm:pt modelId="{C96FFA3F-AD10-4357-8597-8D5E206C1DF5}" type="pres">
      <dgm:prSet presAssocID="{E771EF85-0D54-47C2-9F21-3953C13730E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2AB46DA1-8512-4A6E-ADB5-AAD0A9C64DF4}" type="pres">
      <dgm:prSet presAssocID="{E771EF85-0D54-47C2-9F21-3953C13730E6}" presName="spaceRect" presStyleCnt="0"/>
      <dgm:spPr/>
    </dgm:pt>
    <dgm:pt modelId="{B9ABAC61-58D7-4A11-AE9C-ECC542B7A37D}" type="pres">
      <dgm:prSet presAssocID="{E771EF85-0D54-47C2-9F21-3953C13730E6}" presName="textRect" presStyleLbl="revTx" presStyleIdx="2" presStyleCnt="4">
        <dgm:presLayoutVars>
          <dgm:chMax val="1"/>
          <dgm:chPref val="1"/>
        </dgm:presLayoutVars>
      </dgm:prSet>
      <dgm:spPr/>
    </dgm:pt>
    <dgm:pt modelId="{A150BB0D-16F1-4988-A70B-9548B9B99F90}" type="pres">
      <dgm:prSet presAssocID="{AF18BB46-9843-4A7E-90AA-07D837E5ACC7}" presName="sibTrans" presStyleCnt="0"/>
      <dgm:spPr/>
    </dgm:pt>
    <dgm:pt modelId="{251FA6D3-51D0-483E-9ECB-B7744F9ED8CE}" type="pres">
      <dgm:prSet presAssocID="{F121693B-2C13-4546-86D8-46B4B7A64433}" presName="compNode" presStyleCnt="0"/>
      <dgm:spPr/>
    </dgm:pt>
    <dgm:pt modelId="{C0D29AB9-6D26-40FC-8269-90884F175C72}" type="pres">
      <dgm:prSet presAssocID="{F121693B-2C13-4546-86D8-46B4B7A64433}" presName="iconBgRect" presStyleLbl="bgShp" presStyleIdx="3" presStyleCnt="4"/>
      <dgm:spPr>
        <a:solidFill>
          <a:srgbClr val="E7A207"/>
        </a:solidFill>
      </dgm:spPr>
    </dgm:pt>
    <dgm:pt modelId="{690A8932-E91F-46FF-AC77-7F88E4F114EF}" type="pres">
      <dgm:prSet presAssocID="{F121693B-2C13-4546-86D8-46B4B7A6443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689DD3F-1C2E-45AC-A8C9-F844B5A1FED9}" type="pres">
      <dgm:prSet presAssocID="{F121693B-2C13-4546-86D8-46B4B7A64433}" presName="spaceRect" presStyleCnt="0"/>
      <dgm:spPr/>
    </dgm:pt>
    <dgm:pt modelId="{E87AA3C4-C764-4D5C-80E5-5DCA0DEC6CC8}" type="pres">
      <dgm:prSet presAssocID="{F121693B-2C13-4546-86D8-46B4B7A6443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E892B24-6E24-45B6-8450-CD0AFE493675}" srcId="{2CEC1382-EDA6-48EB-96AF-764ECCBBDBF0}" destId="{17A604C1-73BD-4BC9-9CE1-3BB409B9F0AE}" srcOrd="1" destOrd="0" parTransId="{DEFCAA95-DFA6-4C63-958A-A9846822E03D}" sibTransId="{7263BED8-B100-40E2-89B7-3F232461F75F}"/>
    <dgm:cxn modelId="{E031672C-7A39-4F7E-8F86-9C6AB62AAFAC}" type="presOf" srcId="{2CEC1382-EDA6-48EB-96AF-764ECCBBDBF0}" destId="{D468EB1C-67CF-47DA-BE07-F368353EC963}" srcOrd="0" destOrd="0" presId="urn:microsoft.com/office/officeart/2018/5/layout/IconCircleLabelList"/>
    <dgm:cxn modelId="{E3014C39-4C67-479E-85CA-023D1AFE7B4E}" srcId="{2CEC1382-EDA6-48EB-96AF-764ECCBBDBF0}" destId="{345339D1-7529-4F2F-875C-B02FFBB5CECC}" srcOrd="0" destOrd="0" parTransId="{489AC7C6-F33A-419C-843C-719114D14638}" sibTransId="{621C11E6-6655-4B5B-B143-EF90FF3FDFC1}"/>
    <dgm:cxn modelId="{AADC9F39-2C84-46E0-9EA7-73D158CD6E72}" srcId="{2CEC1382-EDA6-48EB-96AF-764ECCBBDBF0}" destId="{E771EF85-0D54-47C2-9F21-3953C13730E6}" srcOrd="2" destOrd="0" parTransId="{12B04B90-C323-4FE1-802A-8BFF3D31275A}" sibTransId="{AF18BB46-9843-4A7E-90AA-07D837E5ACC7}"/>
    <dgm:cxn modelId="{B617C365-844F-41C1-AB14-AEAA5EB9AFA3}" type="presOf" srcId="{F121693B-2C13-4546-86D8-46B4B7A64433}" destId="{E87AA3C4-C764-4D5C-80E5-5DCA0DEC6CC8}" srcOrd="0" destOrd="0" presId="urn:microsoft.com/office/officeart/2018/5/layout/IconCircleLabelList"/>
    <dgm:cxn modelId="{8A607D75-97A5-4B09-A731-FCEAD00A7475}" type="presOf" srcId="{E771EF85-0D54-47C2-9F21-3953C13730E6}" destId="{B9ABAC61-58D7-4A11-AE9C-ECC542B7A37D}" srcOrd="0" destOrd="0" presId="urn:microsoft.com/office/officeart/2018/5/layout/IconCircleLabelList"/>
    <dgm:cxn modelId="{34A5DBB0-4C0E-446D-8769-667A768D466E}" type="presOf" srcId="{17A604C1-73BD-4BC9-9CE1-3BB409B9F0AE}" destId="{300383BA-1F04-4E2F-8152-7EC93243043A}" srcOrd="0" destOrd="0" presId="urn:microsoft.com/office/officeart/2018/5/layout/IconCircleLabelList"/>
    <dgm:cxn modelId="{CD0E2CD3-3D2B-46EE-82B0-19562F7325D7}" type="presOf" srcId="{345339D1-7529-4F2F-875C-B02FFBB5CECC}" destId="{9152CE9D-BC23-4826-AA96-9F1AC060D271}" srcOrd="0" destOrd="0" presId="urn:microsoft.com/office/officeart/2018/5/layout/IconCircleLabelList"/>
    <dgm:cxn modelId="{AB5A95EC-4A0D-4E7C-B9F7-2B111696444C}" srcId="{2CEC1382-EDA6-48EB-96AF-764ECCBBDBF0}" destId="{F121693B-2C13-4546-86D8-46B4B7A64433}" srcOrd="3" destOrd="0" parTransId="{BD6E2317-EAD6-4845-9502-6241754E3F52}" sibTransId="{B50B9E30-5ED5-4864-8DDA-CBE70C2FC2C4}"/>
    <dgm:cxn modelId="{86C4165C-E31F-4E3E-B8E7-0B503F3B8768}" type="presParOf" srcId="{D468EB1C-67CF-47DA-BE07-F368353EC963}" destId="{433DA041-BF5C-43F4-BBB4-B4BADCA0D891}" srcOrd="0" destOrd="0" presId="urn:microsoft.com/office/officeart/2018/5/layout/IconCircleLabelList"/>
    <dgm:cxn modelId="{24618FDA-80D6-4092-BF3C-E7CA2B38FC34}" type="presParOf" srcId="{433DA041-BF5C-43F4-BBB4-B4BADCA0D891}" destId="{7605710A-8A62-49B3-AF65-C7805EBD9218}" srcOrd="0" destOrd="0" presId="urn:microsoft.com/office/officeart/2018/5/layout/IconCircleLabelList"/>
    <dgm:cxn modelId="{4FFB17CA-9D9B-4EA4-9AC3-0340313ABC16}" type="presParOf" srcId="{433DA041-BF5C-43F4-BBB4-B4BADCA0D891}" destId="{C01D71AE-4727-4855-8954-D700494677F2}" srcOrd="1" destOrd="0" presId="urn:microsoft.com/office/officeart/2018/5/layout/IconCircleLabelList"/>
    <dgm:cxn modelId="{638E932C-9304-4705-A224-026F77374E6F}" type="presParOf" srcId="{433DA041-BF5C-43F4-BBB4-B4BADCA0D891}" destId="{C78B1289-5DD1-4BBF-851B-13B6A3DDD3C3}" srcOrd="2" destOrd="0" presId="urn:microsoft.com/office/officeart/2018/5/layout/IconCircleLabelList"/>
    <dgm:cxn modelId="{99AC64E0-7070-4E20-9788-6889E2E15C22}" type="presParOf" srcId="{433DA041-BF5C-43F4-BBB4-B4BADCA0D891}" destId="{9152CE9D-BC23-4826-AA96-9F1AC060D271}" srcOrd="3" destOrd="0" presId="urn:microsoft.com/office/officeart/2018/5/layout/IconCircleLabelList"/>
    <dgm:cxn modelId="{F5890F7C-E7BA-49EF-A6EF-09C7955514C3}" type="presParOf" srcId="{D468EB1C-67CF-47DA-BE07-F368353EC963}" destId="{BA2D0558-E2BB-4D16-ABD9-1EDB4568CDFB}" srcOrd="1" destOrd="0" presId="urn:microsoft.com/office/officeart/2018/5/layout/IconCircleLabelList"/>
    <dgm:cxn modelId="{8AE06793-21C5-4FF4-AB88-714DC181DE3A}" type="presParOf" srcId="{D468EB1C-67CF-47DA-BE07-F368353EC963}" destId="{7B6331F9-B3E9-4825-A425-FD0466419B4D}" srcOrd="2" destOrd="0" presId="urn:microsoft.com/office/officeart/2018/5/layout/IconCircleLabelList"/>
    <dgm:cxn modelId="{8701570D-408F-4325-88B9-F5A8B7472EEA}" type="presParOf" srcId="{7B6331F9-B3E9-4825-A425-FD0466419B4D}" destId="{DADBF50C-FECF-4C1E-A6A0-66EF3E4EED1F}" srcOrd="0" destOrd="0" presId="urn:microsoft.com/office/officeart/2018/5/layout/IconCircleLabelList"/>
    <dgm:cxn modelId="{A2386AD5-3EA6-478D-B1A1-0B080A857155}" type="presParOf" srcId="{7B6331F9-B3E9-4825-A425-FD0466419B4D}" destId="{810671E0-37FB-443B-8157-17801E753D92}" srcOrd="1" destOrd="0" presId="urn:microsoft.com/office/officeart/2018/5/layout/IconCircleLabelList"/>
    <dgm:cxn modelId="{CD549EF9-7B5C-4910-89D9-CEFDB3971D11}" type="presParOf" srcId="{7B6331F9-B3E9-4825-A425-FD0466419B4D}" destId="{0AD7FCD3-F180-4BD4-934E-3873FEC4B5D1}" srcOrd="2" destOrd="0" presId="urn:microsoft.com/office/officeart/2018/5/layout/IconCircleLabelList"/>
    <dgm:cxn modelId="{04B68CE2-1A1E-4932-8F70-CCDA95C477D8}" type="presParOf" srcId="{7B6331F9-B3E9-4825-A425-FD0466419B4D}" destId="{300383BA-1F04-4E2F-8152-7EC93243043A}" srcOrd="3" destOrd="0" presId="urn:microsoft.com/office/officeart/2018/5/layout/IconCircleLabelList"/>
    <dgm:cxn modelId="{9F204FA8-C7D7-47C5-9DE7-04DCED14CD8D}" type="presParOf" srcId="{D468EB1C-67CF-47DA-BE07-F368353EC963}" destId="{990777E3-054E-4E42-9FF3-6722EBE5D724}" srcOrd="3" destOrd="0" presId="urn:microsoft.com/office/officeart/2018/5/layout/IconCircleLabelList"/>
    <dgm:cxn modelId="{1516925A-BF6A-421C-98D3-D8A7F07F0396}" type="presParOf" srcId="{D468EB1C-67CF-47DA-BE07-F368353EC963}" destId="{DE492A36-6A93-4754-B9FB-B483593E347E}" srcOrd="4" destOrd="0" presId="urn:microsoft.com/office/officeart/2018/5/layout/IconCircleLabelList"/>
    <dgm:cxn modelId="{5FC4AF89-4E80-44FD-8696-988932752A20}" type="presParOf" srcId="{DE492A36-6A93-4754-B9FB-B483593E347E}" destId="{C07B6157-8686-4640-9D89-953E1513F426}" srcOrd="0" destOrd="0" presId="urn:microsoft.com/office/officeart/2018/5/layout/IconCircleLabelList"/>
    <dgm:cxn modelId="{66625542-BD29-4F01-A86A-4DE3E6E902E2}" type="presParOf" srcId="{DE492A36-6A93-4754-B9FB-B483593E347E}" destId="{C96FFA3F-AD10-4357-8597-8D5E206C1DF5}" srcOrd="1" destOrd="0" presId="urn:microsoft.com/office/officeart/2018/5/layout/IconCircleLabelList"/>
    <dgm:cxn modelId="{71112BB6-C6AB-4144-9765-7D8F606EEBDC}" type="presParOf" srcId="{DE492A36-6A93-4754-B9FB-B483593E347E}" destId="{2AB46DA1-8512-4A6E-ADB5-AAD0A9C64DF4}" srcOrd="2" destOrd="0" presId="urn:microsoft.com/office/officeart/2018/5/layout/IconCircleLabelList"/>
    <dgm:cxn modelId="{2B772454-CC9B-4705-9A4F-13A2EB182354}" type="presParOf" srcId="{DE492A36-6A93-4754-B9FB-B483593E347E}" destId="{B9ABAC61-58D7-4A11-AE9C-ECC542B7A37D}" srcOrd="3" destOrd="0" presId="urn:microsoft.com/office/officeart/2018/5/layout/IconCircleLabelList"/>
    <dgm:cxn modelId="{B09D0FD0-573C-4438-8019-D492AA5B387A}" type="presParOf" srcId="{D468EB1C-67CF-47DA-BE07-F368353EC963}" destId="{A150BB0D-16F1-4988-A70B-9548B9B99F90}" srcOrd="5" destOrd="0" presId="urn:microsoft.com/office/officeart/2018/5/layout/IconCircleLabelList"/>
    <dgm:cxn modelId="{4C1A4DB9-094A-40BB-B88C-66C0DF012BE2}" type="presParOf" srcId="{D468EB1C-67CF-47DA-BE07-F368353EC963}" destId="{251FA6D3-51D0-483E-9ECB-B7744F9ED8CE}" srcOrd="6" destOrd="0" presId="urn:microsoft.com/office/officeart/2018/5/layout/IconCircleLabelList"/>
    <dgm:cxn modelId="{50A4E8F4-74CC-451F-8D39-F326C68443FD}" type="presParOf" srcId="{251FA6D3-51D0-483E-9ECB-B7744F9ED8CE}" destId="{C0D29AB9-6D26-40FC-8269-90884F175C72}" srcOrd="0" destOrd="0" presId="urn:microsoft.com/office/officeart/2018/5/layout/IconCircleLabelList"/>
    <dgm:cxn modelId="{A77B5B7A-1A73-4BAA-9065-E51BFE0EE6BF}" type="presParOf" srcId="{251FA6D3-51D0-483E-9ECB-B7744F9ED8CE}" destId="{690A8932-E91F-46FF-AC77-7F88E4F114EF}" srcOrd="1" destOrd="0" presId="urn:microsoft.com/office/officeart/2018/5/layout/IconCircleLabelList"/>
    <dgm:cxn modelId="{67649672-3955-4B38-A0E9-A02E5606BF57}" type="presParOf" srcId="{251FA6D3-51D0-483E-9ECB-B7744F9ED8CE}" destId="{5689DD3F-1C2E-45AC-A8C9-F844B5A1FED9}" srcOrd="2" destOrd="0" presId="urn:microsoft.com/office/officeart/2018/5/layout/IconCircleLabelList"/>
    <dgm:cxn modelId="{2A56586D-CACE-4752-9956-E0A1A2459999}" type="presParOf" srcId="{251FA6D3-51D0-483E-9ECB-B7744F9ED8CE}" destId="{E87AA3C4-C764-4D5C-80E5-5DCA0DEC6CC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5710A-8A62-49B3-AF65-C7805EBD9218}">
      <dsp:nvSpPr>
        <dsp:cNvPr id="0" name=""/>
        <dsp:cNvSpPr/>
      </dsp:nvSpPr>
      <dsp:spPr>
        <a:xfrm>
          <a:off x="774129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D71AE-4727-4855-8954-D700494677F2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2CE9D-BC23-4826-AA96-9F1AC060D271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Introduction</a:t>
          </a:r>
          <a:endParaRPr lang="en-US" sz="2500" kern="1200" dirty="0"/>
        </a:p>
      </dsp:txBody>
      <dsp:txXfrm>
        <a:off x="372805" y="2356270"/>
        <a:ext cx="2058075" cy="720000"/>
      </dsp:txXfrm>
    </dsp:sp>
    <dsp:sp modelId="{DADBF50C-FECF-4C1E-A6A0-66EF3E4EED1F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671E0-37FB-443B-8157-17801E753D92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383BA-1F04-4E2F-8152-7EC93243043A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Rôle</a:t>
          </a:r>
          <a:endParaRPr lang="en-US" sz="2500" kern="1200" dirty="0"/>
        </a:p>
      </dsp:txBody>
      <dsp:txXfrm>
        <a:off x="2791043" y="2356270"/>
        <a:ext cx="2058075" cy="720000"/>
      </dsp:txXfrm>
    </dsp:sp>
    <dsp:sp modelId="{C07B6157-8686-4640-9D89-953E1513F426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FFA3F-AD10-4357-8597-8D5E206C1DF5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BAC61-58D7-4A11-AE9C-ECC542B7A37D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Analyse</a:t>
          </a:r>
          <a:endParaRPr lang="en-US" sz="2500" kern="1200" dirty="0"/>
        </a:p>
      </dsp:txBody>
      <dsp:txXfrm>
        <a:off x="5209281" y="2356270"/>
        <a:ext cx="2058075" cy="720000"/>
      </dsp:txXfrm>
    </dsp:sp>
    <dsp:sp modelId="{C0D29AB9-6D26-40FC-8269-90884F175C72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A8932-E91F-46FF-AC77-7F88E4F114EF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AA3C4-C764-4D5C-80E5-5DCA0DEC6CC8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Conclusion</a:t>
          </a:r>
          <a:endParaRPr lang="en-US" sz="2500" kern="1200"/>
        </a:p>
      </dsp:txBody>
      <dsp:txXfrm>
        <a:off x="7627519" y="2356270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16768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898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68655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1430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0843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03614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887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965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580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7317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519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60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Relationship Id="rId9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549331" y="605103"/>
            <a:ext cx="5642669" cy="15917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SFL2-Surveillance et </a:t>
            </a:r>
            <a:r>
              <a:rPr lang="en-US" sz="20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traçabilité</a:t>
            </a:r>
            <a:r>
              <a:rPr lang="en-US" sz="20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de la </a:t>
            </a:r>
            <a:r>
              <a:rPr lang="en-US" sz="20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chaîne</a:t>
            </a:r>
            <a:r>
              <a:rPr lang="en-US" sz="20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du </a:t>
            </a:r>
            <a:r>
              <a:rPr lang="en-US" sz="20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froid</a:t>
            </a:r>
            <a:endParaRPr lang="en-US" sz="2000" u="sng" dirty="0">
              <a:solidFill>
                <a:srgbClr val="C00000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720377" y="1689861"/>
            <a:ext cx="5188907" cy="38989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Entreprise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ProxiDej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 algn="l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Session : 2020</a:t>
            </a:r>
          </a:p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Etudiants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 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Matthew FLENET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Steven BORIBOUN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Florian ENET</a:t>
            </a:r>
          </a:p>
          <a:p>
            <a:pPr indent="-228600" algn="l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Professeur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Responsable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Thomas HOURDIN</a:t>
            </a: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5" name="Image 5" descr="Une image contenant alimentation, table, photo, assiette&#10;&#10;Description générée avec un niveau de confiance très élevé">
            <a:extLst>
              <a:ext uri="{FF2B5EF4-FFF2-40B4-BE49-F238E27FC236}">
                <a16:creationId xmlns:a16="http://schemas.microsoft.com/office/drawing/2014/main" id="{4917FC48-B34D-41A9-96CE-E4BE4B622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" r="66" b="3"/>
          <a:stretch/>
        </p:blipFill>
        <p:spPr>
          <a:xfrm>
            <a:off x="282716" y="147903"/>
            <a:ext cx="6266615" cy="5147881"/>
          </a:xfrm>
          <a:prstGeom prst="rect">
            <a:avLst/>
          </a:prstGeom>
        </p:spPr>
      </p:pic>
      <p:pic>
        <p:nvPicPr>
          <p:cNvPr id="1026" name="Picture 2" descr="Résultat de recherche d'images pour &quot;logo st felix la salle&quot;">
            <a:extLst>
              <a:ext uri="{FF2B5EF4-FFF2-40B4-BE49-F238E27FC236}">
                <a16:creationId xmlns:a16="http://schemas.microsoft.com/office/drawing/2014/main" id="{A780096C-806F-4129-BDB8-5E45F725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16" y="5460010"/>
            <a:ext cx="2267915" cy="72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751C68-F94C-421D-A865-42D7C1BA5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8580E4C-D02A-470F-9B60-BF578FE9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09" y="1758294"/>
            <a:ext cx="6055289" cy="441609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D7A41A1-7F8A-469B-8D06-7A2470AB1C2B}"/>
              </a:ext>
            </a:extLst>
          </p:cNvPr>
          <p:cNvSpPr/>
          <p:nvPr/>
        </p:nvSpPr>
        <p:spPr>
          <a:xfrm>
            <a:off x="3483429" y="2994645"/>
            <a:ext cx="1702525" cy="6052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3814AFC-DFCC-4A87-A493-B897808CBC84}"/>
              </a:ext>
            </a:extLst>
          </p:cNvPr>
          <p:cNvSpPr/>
          <p:nvPr/>
        </p:nvSpPr>
        <p:spPr>
          <a:xfrm>
            <a:off x="3483429" y="2994646"/>
            <a:ext cx="1702525" cy="6052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F791E2BF-A9CB-489D-8A21-01C4BBDFA1EA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6A8CE1F3-9462-4EDB-9CDE-E2652906785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4CB66CB-E565-40BB-9874-FB5F37286F1D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7966D42-4109-4DAF-931D-4BFCB7D642A0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AFC983D-13E0-4183-AD2F-4D28E20AD1FB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5C4F095B-C8D8-49E6-9082-518D6F22B3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0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9376A1-E399-4161-83F6-6507AEC9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1168596-360D-403E-BEDD-1993E5A12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09" y="1758294"/>
            <a:ext cx="6055289" cy="441609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8D3A1703-0958-4E22-848C-EB1074271A6C}"/>
              </a:ext>
            </a:extLst>
          </p:cNvPr>
          <p:cNvSpPr/>
          <p:nvPr/>
        </p:nvSpPr>
        <p:spPr>
          <a:xfrm>
            <a:off x="3483429" y="2656108"/>
            <a:ext cx="4015604" cy="141078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80738F51-7E6A-4539-BF0D-3B73FC658399}"/>
              </a:ext>
            </a:extLst>
          </p:cNvPr>
          <p:cNvSpPr/>
          <p:nvPr/>
        </p:nvSpPr>
        <p:spPr>
          <a:xfrm>
            <a:off x="5257325" y="4237300"/>
            <a:ext cx="1807982" cy="63519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1A24112-7318-4C26-84C9-A16CA9057A43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7E11A7E-98AD-4399-9998-5A6A8EB76005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791E2DD-B290-4FFF-B453-075AC7D54B36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1008640-9B31-4A6B-A835-0AE6C3155BA6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7973094-C8D4-42BC-8FED-681BE587B918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5707293B-6E7C-4A23-9F63-F8DDC533A6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3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36BB6-1705-4889-AB83-D0D80518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55712D3-5DAC-4E3A-9491-78182F05E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400276"/>
            <a:ext cx="9870604" cy="118191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754F14A-DF1B-45EA-AB5E-E873F5009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181225"/>
            <a:ext cx="8575844" cy="1888127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60A48065-E2F3-43D6-8D4A-752A22D44694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0B53603-8AB3-479A-828F-CB91CB4B36F2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AB7C2445-00A4-42F7-9BBA-99397DB865A8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24D0ACFA-5449-4470-8A07-F9E84C214DB6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BAAC6EB-6FB9-44EC-A903-1B00AA3FBEC1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1" name="Espace réservé du contenu 4">
            <a:extLst>
              <a:ext uri="{FF2B5EF4-FFF2-40B4-BE49-F238E27FC236}">
                <a16:creationId xmlns:a16="http://schemas.microsoft.com/office/drawing/2014/main" id="{62CDFC06-5C4B-435E-B96E-D264723104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84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F0807C-C8AC-4F48-B99C-BB2F8C10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</p:txBody>
      </p:sp>
      <p:pic>
        <p:nvPicPr>
          <p:cNvPr id="4" name="Image 3" descr="Une image contenant signe, blanc, assis, noir&#10;&#10;Description générée automatiquement">
            <a:extLst>
              <a:ext uri="{FF2B5EF4-FFF2-40B4-BE49-F238E27FC236}">
                <a16:creationId xmlns:a16="http://schemas.microsoft.com/office/drawing/2014/main" id="{862BB054-4B7F-4155-B2B2-61729C91DE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4" b="11361"/>
          <a:stretch/>
        </p:blipFill>
        <p:spPr>
          <a:xfrm>
            <a:off x="445912" y="2087965"/>
            <a:ext cx="2088513" cy="165943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EDEDD68-07F0-41F0-8B86-3CB5825E25DB}"/>
              </a:ext>
            </a:extLst>
          </p:cNvPr>
          <p:cNvSpPr txBox="1"/>
          <p:nvPr/>
        </p:nvSpPr>
        <p:spPr>
          <a:xfrm>
            <a:off x="540619" y="4085855"/>
            <a:ext cx="189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Interface site web</a:t>
            </a:r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110EDB42-404C-46D2-A9F9-21342EB5CA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9" r="22990"/>
          <a:stretch/>
        </p:blipFill>
        <p:spPr>
          <a:xfrm>
            <a:off x="3990430" y="2196139"/>
            <a:ext cx="915349" cy="16594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C629A6E-5473-4615-861D-F1C6869FA244}"/>
              </a:ext>
            </a:extLst>
          </p:cNvPr>
          <p:cNvSpPr txBox="1"/>
          <p:nvPr/>
        </p:nvSpPr>
        <p:spPr>
          <a:xfrm>
            <a:off x="3298529" y="4088522"/>
            <a:ext cx="2299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Relevés températures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3DA3FFF-0DB7-431F-B2C7-731D4CAC59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7" b="13519"/>
          <a:stretch/>
        </p:blipFill>
        <p:spPr>
          <a:xfrm>
            <a:off x="6396094" y="2213885"/>
            <a:ext cx="2299151" cy="16605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BDBA58-E3D5-40E3-AF43-94A889043373}"/>
              </a:ext>
            </a:extLst>
          </p:cNvPr>
          <p:cNvSpPr/>
          <p:nvPr/>
        </p:nvSpPr>
        <p:spPr>
          <a:xfrm>
            <a:off x="6396094" y="4085855"/>
            <a:ext cx="2299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0000"/>
                </a:solidFill>
              </a:rPr>
              <a:t>Gestion d’utilisateurs </a:t>
            </a:r>
          </a:p>
        </p:txBody>
      </p:sp>
      <p:pic>
        <p:nvPicPr>
          <p:cNvPr id="10" name="Image 9" descr="Une image contenant chope, tasse, dessin, table&#10;&#10;Description générée automatiquement">
            <a:extLst>
              <a:ext uri="{FF2B5EF4-FFF2-40B4-BE49-F238E27FC236}">
                <a16:creationId xmlns:a16="http://schemas.microsoft.com/office/drawing/2014/main" id="{CF2AB954-6505-42F9-AF35-01521CC2F8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96" b="79553" l="9871" r="89968">
                        <a14:foregroundMark x1="41909" y1="10383" x2="59061" y2="9585"/>
                        <a14:foregroundMark x1="59061" y1="9585" x2="60194" y2="9585"/>
                        <a14:foregroundMark x1="37379" y1="33227" x2="75405" y2="30831"/>
                        <a14:foregroundMark x1="32362" y1="67572" x2="45307" y2="67732"/>
                        <a14:foregroundMark x1="45307" y1="67732" x2="63430" y2="67252"/>
                        <a14:foregroundMark x1="63430" y1="67252" x2="63754" y2="67252"/>
                        <a14:foregroundMark x1="37379" y1="75719" x2="55340" y2="77157"/>
                        <a14:foregroundMark x1="55340" y1="77157" x2="63754" y2="76837"/>
                        <a14:foregroundMark x1="63754" y1="76837" x2="64239" y2="76837"/>
                        <a14:foregroundMark x1="40291" y1="78275" x2="48382" y2="79553"/>
                        <a14:foregroundMark x1="48382" y1="79553" x2="54207" y2="79233"/>
                        <a14:foregroundMark x1="36084" y1="4792" x2="46278" y2="3674"/>
                        <a14:foregroundMark x1="46278" y1="3674" x2="56958" y2="3674"/>
                        <a14:foregroundMark x1="35922" y1="3674" x2="44822" y2="2396"/>
                        <a14:foregroundMark x1="44822" y1="2396" x2="55016" y2="3674"/>
                        <a14:foregroundMark x1="55016" y1="3674" x2="63107" y2="7987"/>
                        <a14:foregroundMark x1="63107" y1="7987" x2="56149" y2="13259"/>
                        <a14:foregroundMark x1="56149" y1="13259" x2="47735" y2="13099"/>
                        <a14:foregroundMark x1="47735" y1="13099" x2="41586" y2="95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747"/>
          <a:stretch/>
        </p:blipFill>
        <p:spPr>
          <a:xfrm>
            <a:off x="9470405" y="2069387"/>
            <a:ext cx="2207632" cy="18393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8FA824-5484-4AAB-B80E-9B8496C78865}"/>
              </a:ext>
            </a:extLst>
          </p:cNvPr>
          <p:cNvSpPr/>
          <p:nvPr/>
        </p:nvSpPr>
        <p:spPr>
          <a:xfrm>
            <a:off x="9412782" y="4043932"/>
            <a:ext cx="23228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Création de la base de données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D35AC92-7E41-46B1-A876-A32B5E43A2E6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5431D0B-A376-4198-9803-2799AF10AF61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F94D7CE6-BC06-40D6-A009-544ACF0202E0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63CAA0C-2FDE-481E-AE8C-4DFF33D7F40E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BE5F325-7000-4FA4-AF48-8412D7FD10AE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7" name="Espace réservé du contenu 4">
            <a:extLst>
              <a:ext uri="{FF2B5EF4-FFF2-40B4-BE49-F238E27FC236}">
                <a16:creationId xmlns:a16="http://schemas.microsoft.com/office/drawing/2014/main" id="{091C75DF-3F76-4CA9-A176-66D026506D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4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2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0CB415-2F36-420D-810F-8F30EA8E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Rôle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C5810A2-BB8F-4E61-81EC-F41340E3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5" t="7094" r="30242" b="6112"/>
          <a:stretch/>
        </p:blipFill>
        <p:spPr>
          <a:xfrm>
            <a:off x="4554634" y="370332"/>
            <a:ext cx="3044143" cy="360273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87D52290-D3D6-406E-AA8D-25D65C4D8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601" y="1548295"/>
            <a:ext cx="3312784" cy="178630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mage 4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FEC7F289-BD97-44F6-8836-CB077BEA8E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80" y="714836"/>
            <a:ext cx="3108961" cy="3108961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E2FB7CB8-17D6-4975-B758-0737DDCF63D6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2B93D48-B111-43F0-9D6A-A5A1D4691E6B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B956D64-E66C-45B0-9709-FBAD68875E80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A3861E90-9FBB-46BC-8F38-26C39457EED1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8BCFF67B-8928-4208-B0DE-04FAAF8EF54E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26" name="Espace réservé du contenu 4">
            <a:extLst>
              <a:ext uri="{FF2B5EF4-FFF2-40B4-BE49-F238E27FC236}">
                <a16:creationId xmlns:a16="http://schemas.microsoft.com/office/drawing/2014/main" id="{9E11BDBB-EAA5-4A7F-8EFD-2AE334F3B4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3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40BE17-D8DD-495C-B274-712E0CF8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Rôle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E3DFD62-2D0A-4F31-A087-2242E749C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1389459"/>
            <a:ext cx="5131653" cy="2103977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697DCDE-E8FF-4FB2-B8D1-533D4C658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640080"/>
            <a:ext cx="3602736" cy="3602736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69A4D10-15EF-4869-A6A1-0187933766C9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278E066C-F066-4C5C-B000-F684E5DDD62C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FB25181-644F-44C4-9DBC-AACFACDA829B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EF466D1-65CB-470A-AF8E-9AAD0FCBCB76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452635C6-5A4B-4413-9563-B25AD82B2888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8" name="Espace réservé du contenu 4">
            <a:extLst>
              <a:ext uri="{FF2B5EF4-FFF2-40B4-BE49-F238E27FC236}">
                <a16:creationId xmlns:a16="http://schemas.microsoft.com/office/drawing/2014/main" id="{2F0A9221-9030-40A5-A9C5-B456CD06B7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3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B51CA1-79DC-47A0-8205-481CF8FB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site web</a:t>
            </a:r>
          </a:p>
        </p:txBody>
      </p:sp>
      <p:pic>
        <p:nvPicPr>
          <p:cNvPr id="5" name="Espace réservé du contenu 4" descr="Une image contenant capture d’écran, assis, table, moniteur&#10;&#10;Description générée automatiquement">
            <a:extLst>
              <a:ext uri="{FF2B5EF4-FFF2-40B4-BE49-F238E27FC236}">
                <a16:creationId xmlns:a16="http://schemas.microsoft.com/office/drawing/2014/main" id="{D78A30D5-DB61-478C-BD71-198AF1E0D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45" y="2044337"/>
            <a:ext cx="4876800" cy="2362200"/>
          </a:xfrm>
        </p:spPr>
      </p:pic>
      <p:pic>
        <p:nvPicPr>
          <p:cNvPr id="4" name="Image 3" descr="Une image contenant dessin, lumière&#10;&#10;Description générée automatiquement">
            <a:extLst>
              <a:ext uri="{FF2B5EF4-FFF2-40B4-BE49-F238E27FC236}">
                <a16:creationId xmlns:a16="http://schemas.microsoft.com/office/drawing/2014/main" id="{DE6408D5-D0EC-4FD6-9106-96093A00E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4659677" cy="243943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ADB93DC-42F3-4E14-9754-AE52182E928C}"/>
              </a:ext>
            </a:extLst>
          </p:cNvPr>
          <p:cNvSpPr txBox="1"/>
          <p:nvPr/>
        </p:nvSpPr>
        <p:spPr>
          <a:xfrm>
            <a:off x="1376249" y="4406537"/>
            <a:ext cx="4380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Doctrine est un ORM (couche d'abstraction à la base de données) pour PHP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9B074BA-EF0D-4E7B-92C5-F27A626F77B2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6AE4604-794B-49FF-A55B-D9684876D90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211F520F-8C97-4FF0-A780-E9C532100B68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B0A28A85-FB0A-45A7-8F30-A1FD0038457E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AB58C6D-D1A9-4801-82D3-79939D5D6D8F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EBB23F8E-FA2B-4043-8637-72003506C0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3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89534-0447-4A41-9DD2-0A21BDAB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site web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C9387E1-0302-4B82-AC0B-B33AAAA89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38" y="1846218"/>
            <a:ext cx="5724164" cy="4271010"/>
          </a:xfrm>
          <a:prstGeom prst="rect">
            <a:avLst/>
          </a:prstGeom>
        </p:spPr>
      </p:pic>
      <p:pic>
        <p:nvPicPr>
          <p:cNvPr id="17" name="Image 1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3D07D21-5DDC-4D65-9A57-D41F46AE54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28"/>
          <a:stretch/>
        </p:blipFill>
        <p:spPr>
          <a:xfrm>
            <a:off x="6155464" y="2095905"/>
            <a:ext cx="5918698" cy="2666189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53747912-CD9C-4D55-9B6E-A7E751A9A70B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6F172E9-D27E-4257-8E35-B0B38F41B8C2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73763D5-FB50-48D5-B303-795DEE5ED9CC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BA760B9-6F85-4328-8E40-F00B5D096020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02E38B73-994F-49F7-9EC2-01CE4BAEA70C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901DEB34-4CD8-4F51-AA59-AE53CE249C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4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89534-0447-4A41-9DD2-0A21BDAB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Analyse site web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C19BFB1A-CA0F-4EE3-9217-E874EC7A8FC1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08BFDF0-AC5F-4653-AFBE-52DFD9954AB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7CDCFCBD-6F9F-460F-A737-FFFC0C4BE0D6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C820CF4-C6D1-4DE8-B3E4-EF43107D03F9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68F040E-D602-486E-98D2-627F1BB95A8F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9880B7F8-A919-45F0-AD25-FA6E243E97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E6F9D13-AC88-414E-86D3-A0D2F6C59D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85" y="1962799"/>
            <a:ext cx="4639245" cy="4141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96E0C19-CD76-488D-A0A5-649A56C8704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245" y="1962799"/>
            <a:ext cx="5730875" cy="41414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92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89534-0447-4A41-9DD2-0A21BDAB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Analyse site web</a:t>
            </a:r>
            <a:endParaRPr lang="fr-FR" dirty="0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9FBE3C7-785B-4D32-9488-112329E8C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470" y="1894392"/>
            <a:ext cx="5155474" cy="4323947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DE3EDF6-E850-4570-883B-062888F87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6" y="1894392"/>
            <a:ext cx="5155474" cy="430674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C19BFB1A-CA0F-4EE3-9217-E874EC7A8FC1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08BFDF0-AC5F-4653-AFBE-52DFD9954AB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7CDCFCBD-6F9F-460F-A737-FFFC0C4BE0D6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C820CF4-C6D1-4DE8-B3E4-EF43107D03F9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68F040E-D602-486E-98D2-627F1BB95A8F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9880B7F8-A919-45F0-AD25-FA6E243E97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6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B2B15A-37C7-449E-AAAE-1DA2948E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Sommaire</a:t>
            </a:r>
            <a:endParaRPr lang="fr-FR"/>
          </a:p>
        </p:txBody>
      </p:sp>
      <p:graphicFrame>
        <p:nvGraphicFramePr>
          <p:cNvPr id="19" name="Espace réservé du contenu 2">
            <a:extLst>
              <a:ext uri="{FF2B5EF4-FFF2-40B4-BE49-F238E27FC236}">
                <a16:creationId xmlns:a16="http://schemas.microsoft.com/office/drawing/2014/main" id="{94C9BE4D-CCEE-4FAA-A98B-45B3A1CCF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809703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e 3">
            <a:extLst>
              <a:ext uri="{FF2B5EF4-FFF2-40B4-BE49-F238E27FC236}">
                <a16:creationId xmlns:a16="http://schemas.microsoft.com/office/drawing/2014/main" id="{7FAAF4AE-B59A-423C-8C1C-A331BF8ECEB7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7E844A75-8294-4519-9AE7-7DB460076FE7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DD16367-6754-4FB9-88EF-1FEE04CCC5DB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7CB1B136-9A53-487F-A62C-3977B8E8DF5C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224D4B4-599B-4F76-89CC-5FA8BBCB1432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E748C545-7919-43F9-B37B-009D2138F6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54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E268116-E2A7-4F98-8812-192B4975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D1241E2-30D9-4CA4-B2B7-567E5A82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Analyse base de données</a:t>
            </a:r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BE36C3E-C8D8-4398-8769-5792B9381357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0" b="94866" l="2944" r="98774">
                        <a14:foregroundMark x1="21750" y1="27384" x2="6296" y2="24450"/>
                        <a14:foregroundMark x1="17661" y1="36919" x2="19379" y2="66015"/>
                        <a14:foregroundMark x1="19379" y1="66015" x2="19297" y2="67482"/>
                        <a14:foregroundMark x1="6214" y1="68704" x2="3107" y2="40342"/>
                        <a14:foregroundMark x1="7114" y1="29340" x2="15781" y2="29829"/>
                        <a14:foregroundMark x1="40065" y1="17359" x2="40965" y2="50611"/>
                        <a14:foregroundMark x1="47097" y1="17359" x2="48978" y2="42787"/>
                        <a14:foregroundMark x1="75061" y1="27139" x2="75061" y2="27139"/>
                        <a14:foregroundMark x1="81030" y1="25183" x2="81684" y2="50367"/>
                        <a14:foregroundMark x1="81684" y1="50367" x2="81684" y2="50367"/>
                        <a14:foregroundMark x1="84056" y1="25917" x2="84464" y2="48900"/>
                        <a14:foregroundMark x1="88062" y1="29340" x2="89207" y2="60636"/>
                        <a14:foregroundMark x1="89207" y1="60636" x2="89207" y2="60636"/>
                        <a14:foregroundMark x1="90106" y1="23961" x2="92232" y2="55501"/>
                        <a14:foregroundMark x1="69419" y1="8068" x2="95993" y2="14670"/>
                        <a14:foregroundMark x1="95993" y1="14670" x2="95748" y2="72616"/>
                        <a14:foregroundMark x1="95748" y1="72616" x2="91742" y2="95110"/>
                        <a14:foregroundMark x1="91742" y1="95110" x2="69665" y2="91443"/>
                        <a14:foregroundMark x1="97956" y1="11491" x2="98119" y2="47433"/>
                        <a14:foregroundMark x1="97383" y1="10513" x2="97220" y2="37653"/>
                        <a14:foregroundMark x1="98774" y1="10269" x2="96975" y2="29095"/>
                        <a14:foregroundMark x1="33933" y1="13447" x2="55519" y2="12958"/>
                        <a14:foregroundMark x1="55519" y1="12958" x2="55625" y2="12958"/>
                        <a14:foregroundMark x1="97547" y1="15159" x2="97383" y2="79951"/>
                        <a14:foregroundMark x1="98283" y1="83130" x2="98446" y2="11736"/>
                        <a14:foregroundMark x1="98446" y1="15159" x2="98283" y2="86308"/>
                        <a14:foregroundMark x1="98283" y1="85330" x2="98038" y2="40098"/>
                        <a14:backgroundMark x1="99825" y1="20572" x2="99918" y2="23716"/>
                        <a14:backgroundMark x1="99918" y1="24939" x2="99918" y2="96822"/>
                        <a14:backgroundMark x1="57563" y1="8313" x2="58054" y2="16381"/>
                        <a14:backgroundMark x1="57236" y1="14914" x2="57236" y2="7090"/>
                        <a14:backgroundMark x1="56827" y1="9780" x2="57563" y2="20538"/>
                      </a14:backgroundRemoval>
                    </a14:imgEffect>
                  </a14:imgLayer>
                </a14:imgProps>
              </a:ext>
            </a:extLst>
          </a:blip>
          <a:srcRect t="1484" r="-1" b="-1"/>
          <a:stretch/>
        </p:blipFill>
        <p:spPr>
          <a:xfrm>
            <a:off x="635457" y="748232"/>
            <a:ext cx="10916463" cy="360273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D8893D-DEBE-4F67-901F-166F75E9C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BEFFA83-BC6D-4CD2-A2BA-98AD6742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5696BF-D495-4CAC-AA8A-4EBFF2C32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 6" descr="Une image contenant lumière, alimentation&#10;&#10;Description générée automatiquement">
            <a:extLst>
              <a:ext uri="{FF2B5EF4-FFF2-40B4-BE49-F238E27FC236}">
                <a16:creationId xmlns:a16="http://schemas.microsoft.com/office/drawing/2014/main" id="{BD7A5E3D-C0B9-472B-BBF1-8BB49BE26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415845" cy="1415845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E9ED4911-D440-41AE-82B0-8F559B358EAE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37AEC83-EC70-49CF-AE31-C9284C76C95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C01B3A7-FD5B-4F79-9362-920739CC6439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2462F1F-A2A7-4169-9414-0F55E73C203D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CF520373-0D79-4594-AF24-8834A26C1DF2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22" name="Espace réservé du contenu 4">
            <a:extLst>
              <a:ext uri="{FF2B5EF4-FFF2-40B4-BE49-F238E27FC236}">
                <a16:creationId xmlns:a16="http://schemas.microsoft.com/office/drawing/2014/main" id="{5456C4BF-A633-4298-9068-C8DE36B8D6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73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701F90D-31AF-44CB-94B0-026E95F7D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Analyse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AC2016-BFE0-4A05-83A8-3C925BC9C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999" y="4455621"/>
            <a:ext cx="4829101" cy="12386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Diagramme de séquence</a:t>
            </a:r>
          </a:p>
        </p:txBody>
      </p:sp>
      <p:cxnSp>
        <p:nvCxnSpPr>
          <p:cNvPr id="51" name="Straight Connector 4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47">
            <a:extLst>
              <a:ext uri="{FF2B5EF4-FFF2-40B4-BE49-F238E27FC236}">
                <a16:creationId xmlns:a16="http://schemas.microsoft.com/office/drawing/2014/main" id="{F85B92BC-678C-4E14-97E6-3227DEF86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644120-A6B9-4D5C-8A60-E2F4CC220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4" name="Image 3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9277AB20-A50E-4D24-9896-3DB5BD0336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89" y="523684"/>
            <a:ext cx="633282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88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D0DE514-8876-4D18-A995-61A5C1F81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DA791C-FFCF-422E-8775-BDA6C0E5E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E47A679-6CE4-4B25-826C-F8D4159D5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Analyse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F2984D4-E848-4A41-BA57-DB953A43EE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384" y="149942"/>
            <a:ext cx="11286332" cy="460577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DCF8855-3530-4F46-A4CB-3B6686EEE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8266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F566B9F-14F3-46C3-A3AF-542C04EDB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pic>
        <p:nvPicPr>
          <p:cNvPr id="5" name="Image 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95C7B5B-683A-421F-B465-852C0CA41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8" t="8306" b="231"/>
          <a:stretch/>
        </p:blipFill>
        <p:spPr>
          <a:xfrm>
            <a:off x="0" y="811823"/>
            <a:ext cx="6088536" cy="373592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60EC5DB-7665-47A2-B813-8788CB567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4638755" cy="360273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346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0414E-BEE5-49F9-8444-B8213E5F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4" name="Espace réservé du contenu 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547B7FF-34E7-478D-B75E-6C25E849E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4" y="3014662"/>
            <a:ext cx="3173828" cy="1104492"/>
          </a:xfrm>
          <a:prstGeom prst="rect">
            <a:avLst/>
          </a:prstGeom>
        </p:spPr>
      </p:pic>
      <p:pic>
        <p:nvPicPr>
          <p:cNvPr id="9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F0F30E2-0D2F-4211-8B8D-685994B28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0" b="99000" l="7297" r="90000">
                        <a14:foregroundMark x1="80000" y1="18500" x2="80039" y2="26086"/>
                        <a14:foregroundMark x1="73871" y1="91608" x2="72973" y2="94500"/>
                        <a14:foregroundMark x1="72973" y1="94500" x2="57568" y2="99000"/>
                        <a14:foregroundMark x1="57568" y1="99000" x2="11892" y2="84000"/>
                        <a14:foregroundMark x1="11892" y1="84000" x2="1622" y2="60500"/>
                        <a14:foregroundMark x1="1622" y1="60500" x2="811" y2="24000"/>
                        <a14:foregroundMark x1="811" y1="24000" x2="10541" y2="4000"/>
                        <a14:foregroundMark x1="10541" y1="4000" x2="51081" y2="500"/>
                        <a14:foregroundMark x1="51081" y1="500" x2="68378" y2="8000"/>
                        <a14:foregroundMark x1="68378" y1="8000" x2="78649" y2="29000"/>
                        <a14:foregroundMark x1="74054" y1="32500" x2="66216" y2="82000"/>
                        <a14:foregroundMark x1="66216" y1="82000" x2="35946" y2="83500"/>
                        <a14:foregroundMark x1="35946" y1="83500" x2="20270" y2="35000"/>
                        <a14:foregroundMark x1="20270" y1="35000" x2="31351" y2="5500"/>
                        <a14:foregroundMark x1="31351" y1="5500" x2="46757" y2="14000"/>
                        <a14:foregroundMark x1="46757" y1="14000" x2="58919" y2="36500"/>
                        <a14:foregroundMark x1="58919" y1="36500" x2="58919" y2="47000"/>
                        <a14:foregroundMark x1="59189" y1="54000" x2="48649" y2="70500"/>
                        <a14:foregroundMark x1="48649" y1="70500" x2="26216" y2="60500"/>
                        <a14:foregroundMark x1="26216" y1="60500" x2="24595" y2="34500"/>
                        <a14:foregroundMark x1="24595" y1="34500" x2="42162" y2="21500"/>
                        <a14:foregroundMark x1="42162" y1="21500" x2="53243" y2="45500"/>
                        <a14:foregroundMark x1="53243" y1="45500" x2="41622" y2="59500"/>
                        <a14:foregroundMark x1="41622" y1="59500" x2="32432" y2="57000"/>
                        <a14:foregroundMark x1="46486" y1="50500" x2="31351" y2="62000"/>
                        <a14:foregroundMark x1="31351" y1="62000" x2="17838" y2="54000"/>
                        <a14:foregroundMark x1="17838" y1="54000" x2="29730" y2="33500"/>
                        <a14:foregroundMark x1="29730" y1="33500" x2="46486" y2="24500"/>
                        <a14:foregroundMark x1="46486" y1="24500" x2="51081" y2="49000"/>
                        <a14:foregroundMark x1="51081" y1="49000" x2="34054" y2="56500"/>
                        <a14:foregroundMark x1="34054" y1="56500" x2="20811" y2="53500"/>
                        <a14:foregroundMark x1="42162" y1="42500" x2="59189" y2="38000"/>
                        <a14:foregroundMark x1="59189" y1="38000" x2="69189" y2="59000"/>
                        <a14:foregroundMark x1="69189" y1="59000" x2="59459" y2="76500"/>
                        <a14:foregroundMark x1="59459" y1="76500" x2="45676" y2="76500"/>
                        <a14:foregroundMark x1="45676" y1="76500" x2="38108" y2="55500"/>
                        <a14:foregroundMark x1="38108" y1="55500" x2="38919" y2="46000"/>
                        <a14:foregroundMark x1="77834" y1="99361" x2="36486" y2="97000"/>
                        <a14:foregroundMark x1="79991" y1="99484" x2="79727" y2="99469"/>
                        <a14:foregroundMark x1="36486" y1="97000" x2="41081" y2="71000"/>
                        <a14:foregroundMark x1="41081" y1="71000" x2="73426" y2="56245"/>
                        <a14:foregroundMark x1="30000" y1="97500" x2="11892" y2="99500"/>
                        <a14:foregroundMark x1="11892" y1="99500" x2="20000" y2="38500"/>
                        <a14:foregroundMark x1="20000" y1="38500" x2="33784" y2="2000"/>
                        <a14:foregroundMark x1="33784" y1="2000" x2="28378" y2="99000"/>
                        <a14:foregroundMark x1="23514" y1="85500" x2="9459" y2="66000"/>
                        <a14:foregroundMark x1="9459" y1="66000" x2="4865" y2="41000"/>
                        <a14:foregroundMark x1="4865" y1="41000" x2="7297" y2="15500"/>
                        <a14:foregroundMark x1="7297" y1="15500" x2="21622" y2="8000"/>
                        <a14:foregroundMark x1="21622" y1="8000" x2="22162" y2="38000"/>
                        <a14:foregroundMark x1="22162" y1="38000" x2="18378" y2="65500"/>
                        <a14:foregroundMark x1="18378" y1="65500" x2="18649" y2="82500"/>
                        <a14:foregroundMark x1="84375" y1="44663" x2="81669" y2="70440"/>
                        <a14:foregroundMark x1="76486" y1="27500" x2="78919" y2="53500"/>
                        <a14:foregroundMark x1="78919" y1="53500" x2="73514" y2="76500"/>
                        <a14:foregroundMark x1="73514" y1="76500" x2="56216" y2="94500"/>
                        <a14:backgroundMark x1="87027" y1="22000" x2="81954" y2="36078"/>
                        <a14:backgroundMark x1="77668" y1="79653" x2="78919" y2="97500"/>
                        <a14:backgroundMark x1="78919" y1="97500" x2="80000" y2="99000"/>
                        <a14:backgroundMark x1="80000" y1="88000" x2="89459" y2="91000"/>
                        <a14:backgroundMark x1="86486" y1="90000" x2="88649" y2="92500"/>
                        <a14:backgroundMark x1="87027" y1="89500" x2="80000" y2="9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03" y="2459083"/>
            <a:ext cx="4553331" cy="2461260"/>
          </a:xfrm>
          <a:prstGeom prst="rect">
            <a:avLst/>
          </a:prstGeom>
        </p:spPr>
      </p:pic>
      <p:pic>
        <p:nvPicPr>
          <p:cNvPr id="11" name="Image 10" descr="Une image contenant personne, aîné, homme, intérieur&#10;&#10;Description générée automatiquement">
            <a:extLst>
              <a:ext uri="{FF2B5EF4-FFF2-40B4-BE49-F238E27FC236}">
                <a16:creationId xmlns:a16="http://schemas.microsoft.com/office/drawing/2014/main" id="{F94D4F87-A595-47A0-971B-4041081F7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729" y="2090058"/>
            <a:ext cx="3483429" cy="2917372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04BF8AE8-ACDE-4158-BF03-3CD47351A7D9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C4EA8367-1927-4DC6-BBDC-E8CE7E7E7F3A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0936470-D151-4F27-96B5-A524BFB78695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394A418-A750-447E-BFF1-DC4FD2D6EA4C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4556195-F148-49F2-BECB-AFCA46E38E2A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3" name="Espace réservé du contenu 4">
            <a:extLst>
              <a:ext uri="{FF2B5EF4-FFF2-40B4-BE49-F238E27FC236}">
                <a16:creationId xmlns:a16="http://schemas.microsoft.com/office/drawing/2014/main" id="{1E587B53-5C3A-4CC1-9358-E9F463DC82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5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36FCC54-CDEB-4891-96C5-4DC747AD8D98}"/>
              </a:ext>
            </a:extLst>
          </p:cNvPr>
          <p:cNvSpPr txBox="1"/>
          <p:nvPr/>
        </p:nvSpPr>
        <p:spPr>
          <a:xfrm>
            <a:off x="1696441" y="2281589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Consigne de stockage</a:t>
            </a:r>
            <a:endParaRPr lang="fr-FR"/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A1BEEE6B-C460-4933-9717-803B1E11D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88342"/>
              </p:ext>
            </p:extLst>
          </p:nvPr>
        </p:nvGraphicFramePr>
        <p:xfrm>
          <a:off x="468334" y="1833288"/>
          <a:ext cx="5055068" cy="3987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0020">
                  <a:extLst>
                    <a:ext uri="{9D8B030D-6E8A-4147-A177-3AD203B41FA5}">
                      <a16:colId xmlns:a16="http://schemas.microsoft.com/office/drawing/2014/main" val="3767668144"/>
                    </a:ext>
                  </a:extLst>
                </a:gridCol>
                <a:gridCol w="2145048">
                  <a:extLst>
                    <a:ext uri="{9D8B030D-6E8A-4147-A177-3AD203B41FA5}">
                      <a16:colId xmlns:a16="http://schemas.microsoft.com/office/drawing/2014/main" val="1705234598"/>
                    </a:ext>
                  </a:extLst>
                </a:gridCol>
              </a:tblGrid>
              <a:tr h="569623">
                <a:tc>
                  <a:txBody>
                    <a:bodyPr/>
                    <a:lstStyle/>
                    <a:p>
                      <a:r>
                        <a:rPr lang="fr-FR" sz="1500"/>
                        <a:t>Catégorie de denrées</a:t>
                      </a:r>
                    </a:p>
                  </a:txBody>
                  <a:tcPr marL="77493" marR="77493" marT="38747" marB="38747"/>
                </a:tc>
                <a:tc>
                  <a:txBody>
                    <a:bodyPr/>
                    <a:lstStyle/>
                    <a:p>
                      <a:r>
                        <a:rPr lang="fr-FR" sz="1500"/>
                        <a:t>Températures de conservation</a:t>
                      </a:r>
                    </a:p>
                  </a:txBody>
                  <a:tcPr marL="77493" marR="77493" marT="38747" marB="38747"/>
                </a:tc>
                <a:extLst>
                  <a:ext uri="{0D108BD9-81ED-4DB2-BD59-A6C34878D82A}">
                    <a16:rowId xmlns:a16="http://schemas.microsoft.com/office/drawing/2014/main" val="675183927"/>
                  </a:ext>
                </a:extLst>
              </a:tr>
              <a:tr h="801071">
                <a:tc>
                  <a:txBody>
                    <a:bodyPr/>
                    <a:lstStyle/>
                    <a:p>
                      <a:r>
                        <a:rPr lang="fr-FR" sz="1500"/>
                        <a:t>Poissons, crustacés et mollusques cuits, viandes cuites</a:t>
                      </a:r>
                    </a:p>
                  </a:txBody>
                  <a:tcPr marL="77493" marR="77493" marT="38747" marB="38747"/>
                </a:tc>
                <a:tc>
                  <a:txBody>
                    <a:bodyPr/>
                    <a:lstStyle/>
                    <a:p>
                      <a:r>
                        <a:rPr lang="fr-FR" sz="1500"/>
                        <a:t>Entre 0° C à + 4° C </a:t>
                      </a:r>
                    </a:p>
                  </a:txBody>
                  <a:tcPr marL="77493" marR="77493" marT="38747" marB="38747"/>
                </a:tc>
                <a:extLst>
                  <a:ext uri="{0D108BD9-81ED-4DB2-BD59-A6C34878D82A}">
                    <a16:rowId xmlns:a16="http://schemas.microsoft.com/office/drawing/2014/main" val="2818831073"/>
                  </a:ext>
                </a:extLst>
              </a:tr>
              <a:tr h="569623">
                <a:tc>
                  <a:txBody>
                    <a:bodyPr/>
                    <a:lstStyle/>
                    <a:p>
                      <a:r>
                        <a:rPr lang="fr-FR" sz="1500" dirty="0"/>
                        <a:t>Viandes crues, poissons non cuits, charcuteries, etc…</a:t>
                      </a:r>
                    </a:p>
                  </a:txBody>
                  <a:tcPr marL="77493" marR="77493" marT="38747" marB="38747"/>
                </a:tc>
                <a:tc>
                  <a:txBody>
                    <a:bodyPr/>
                    <a:lstStyle/>
                    <a:p>
                      <a:r>
                        <a:rPr lang="fr-FR" sz="1500"/>
                        <a:t>+ 4° C maximum</a:t>
                      </a:r>
                    </a:p>
                  </a:txBody>
                  <a:tcPr marL="77493" marR="77493" marT="38747" marB="38747"/>
                </a:tc>
                <a:extLst>
                  <a:ext uri="{0D108BD9-81ED-4DB2-BD59-A6C34878D82A}">
                    <a16:rowId xmlns:a16="http://schemas.microsoft.com/office/drawing/2014/main" val="2920750615"/>
                  </a:ext>
                </a:extLst>
              </a:tr>
              <a:tr h="569623">
                <a:tc>
                  <a:txBody>
                    <a:bodyPr/>
                    <a:lstStyle/>
                    <a:p>
                      <a:r>
                        <a:rPr lang="fr-FR" sz="1500"/>
                        <a:t>Fruits et légumes prêts à l'emploi </a:t>
                      </a:r>
                    </a:p>
                  </a:txBody>
                  <a:tcPr marL="77493" marR="77493" marT="38747" marB="38747"/>
                </a:tc>
                <a:tc>
                  <a:txBody>
                    <a:bodyPr/>
                    <a:lstStyle/>
                    <a:p>
                      <a:r>
                        <a:rPr lang="fr-FR" sz="1500"/>
                        <a:t>+ 4° C</a:t>
                      </a:r>
                    </a:p>
                  </a:txBody>
                  <a:tcPr marL="77493" marR="77493" marT="38747" marB="38747"/>
                </a:tc>
                <a:extLst>
                  <a:ext uri="{0D108BD9-81ED-4DB2-BD59-A6C34878D82A}">
                    <a16:rowId xmlns:a16="http://schemas.microsoft.com/office/drawing/2014/main" val="2727433230"/>
                  </a:ext>
                </a:extLst>
              </a:tr>
              <a:tr h="801071">
                <a:tc>
                  <a:txBody>
                    <a:bodyPr/>
                    <a:lstStyle/>
                    <a:p>
                      <a:r>
                        <a:rPr lang="fr-FR" sz="1500"/>
                        <a:t>Produits laitiers frais, œufs, desserts lactés, beurres et matières grasses, etc.</a:t>
                      </a:r>
                    </a:p>
                  </a:txBody>
                  <a:tcPr marL="77493" marR="77493" marT="38747" marB="38747"/>
                </a:tc>
                <a:tc>
                  <a:txBody>
                    <a:bodyPr/>
                    <a:lstStyle/>
                    <a:p>
                      <a:r>
                        <a:rPr lang="fr-FR" sz="1500"/>
                        <a:t>Entre + 6° C à + 8° C </a:t>
                      </a:r>
                    </a:p>
                  </a:txBody>
                  <a:tcPr marL="77493" marR="77493" marT="38747" marB="38747"/>
                </a:tc>
                <a:extLst>
                  <a:ext uri="{0D108BD9-81ED-4DB2-BD59-A6C34878D82A}">
                    <a16:rowId xmlns:a16="http://schemas.microsoft.com/office/drawing/2014/main" val="3848033564"/>
                  </a:ext>
                </a:extLst>
              </a:tr>
              <a:tr h="338176">
                <a:tc>
                  <a:txBody>
                    <a:bodyPr/>
                    <a:lstStyle/>
                    <a:p>
                      <a:r>
                        <a:rPr lang="fr-FR" sz="1500"/>
                        <a:t>Tout aliment congelé</a:t>
                      </a:r>
                    </a:p>
                  </a:txBody>
                  <a:tcPr marL="77493" marR="77493" marT="38747" marB="38747"/>
                </a:tc>
                <a:tc>
                  <a:txBody>
                    <a:bodyPr/>
                    <a:lstStyle/>
                    <a:p>
                      <a:r>
                        <a:rPr lang="fr-FR" sz="1500"/>
                        <a:t>- 12° C</a:t>
                      </a:r>
                    </a:p>
                  </a:txBody>
                  <a:tcPr marL="77493" marR="77493" marT="38747" marB="38747"/>
                </a:tc>
                <a:extLst>
                  <a:ext uri="{0D108BD9-81ED-4DB2-BD59-A6C34878D82A}">
                    <a16:rowId xmlns:a16="http://schemas.microsoft.com/office/drawing/2014/main" val="1221315525"/>
                  </a:ext>
                </a:extLst>
              </a:tr>
              <a:tr h="338176">
                <a:tc>
                  <a:txBody>
                    <a:bodyPr/>
                    <a:lstStyle/>
                    <a:p>
                      <a:r>
                        <a:rPr lang="fr-FR" sz="1500"/>
                        <a:t>Tout aliment surgelé</a:t>
                      </a:r>
                    </a:p>
                  </a:txBody>
                  <a:tcPr marL="77493" marR="77493" marT="38747" marB="38747"/>
                </a:tc>
                <a:tc>
                  <a:txBody>
                    <a:bodyPr/>
                    <a:lstStyle/>
                    <a:p>
                      <a:r>
                        <a:rPr lang="fr-FR" sz="1500" dirty="0"/>
                        <a:t>- 18° C </a:t>
                      </a:r>
                    </a:p>
                  </a:txBody>
                  <a:tcPr marL="77493" marR="77493" marT="38747" marB="38747"/>
                </a:tc>
                <a:extLst>
                  <a:ext uri="{0D108BD9-81ED-4DB2-BD59-A6C34878D82A}">
                    <a16:rowId xmlns:a16="http://schemas.microsoft.com/office/drawing/2014/main" val="407054941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4525347-C098-4B07-BEA0-B8D4F4E60B62}"/>
              </a:ext>
            </a:extLst>
          </p:cNvPr>
          <p:cNvSpPr/>
          <p:nvPr/>
        </p:nvSpPr>
        <p:spPr>
          <a:xfrm>
            <a:off x="468334" y="2392580"/>
            <a:ext cx="5055066" cy="19325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CB820E78-A39D-4D64-827C-334C618384C4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F9E15C1-68BD-44C9-B9B1-918E4B4CB7E3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C1753DB-4237-4FFA-AD40-81DC29998749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56CB8EA-D367-4BE0-9E6F-5901C79AC8B3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CDB0AC6-3F8A-4897-ABDD-A4B49228AF29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3" name="Espace réservé du contenu 4">
            <a:extLst>
              <a:ext uri="{FF2B5EF4-FFF2-40B4-BE49-F238E27FC236}">
                <a16:creationId xmlns:a16="http://schemas.microsoft.com/office/drawing/2014/main" id="{D6542112-3072-400A-ACF4-4676541D58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563B5B2-8904-40C7-8473-CF0C353243CC}"/>
              </a:ext>
            </a:extLst>
          </p:cNvPr>
          <p:cNvSpPr txBox="1"/>
          <p:nvPr/>
        </p:nvSpPr>
        <p:spPr>
          <a:xfrm>
            <a:off x="1140823" y="1197237"/>
            <a:ext cx="99103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700" dirty="0"/>
              <a:t>Problématique : Comment justifier le respect de la chaîne de froid ?</a:t>
            </a:r>
          </a:p>
        </p:txBody>
      </p:sp>
    </p:spTree>
    <p:extLst>
      <p:ext uri="{BB962C8B-B14F-4D97-AF65-F5344CB8AC3E}">
        <p14:creationId xmlns:p14="http://schemas.microsoft.com/office/powerpoint/2010/main" val="284714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11" name="Image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2E4670E-0B4F-4B43-8D26-AAEAC9E62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7132"/>
            <a:ext cx="6645563" cy="4238418"/>
          </a:xfrm>
          <a:prstGeom prst="rect">
            <a:avLst/>
          </a:prstGeom>
        </p:spPr>
      </p:pic>
      <p:sp>
        <p:nvSpPr>
          <p:cNvPr id="13" name="Sous-titre 2">
            <a:extLst>
              <a:ext uri="{FF2B5EF4-FFF2-40B4-BE49-F238E27FC236}">
                <a16:creationId xmlns:a16="http://schemas.microsoft.com/office/drawing/2014/main" id="{7DD9F9CE-AD57-4A52-858D-8FACDA837C69}"/>
              </a:ext>
            </a:extLst>
          </p:cNvPr>
          <p:cNvSpPr txBox="1">
            <a:spLocks/>
          </p:cNvSpPr>
          <p:nvPr/>
        </p:nvSpPr>
        <p:spPr>
          <a:xfrm>
            <a:off x="7742843" y="2016891"/>
            <a:ext cx="4210478" cy="3898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Création d’un serveur BDD </a:t>
            </a:r>
          </a:p>
          <a:p>
            <a:pPr indent="-228600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d’une Raspberry dans la chambre froide pour vérifier la température</a:t>
            </a:r>
          </a:p>
          <a:p>
            <a:pPr indent="-228600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de Raspberry dans chacune des voitures pour vérifier la température et la localisation GPS</a:t>
            </a:r>
          </a:p>
          <a:p>
            <a:pPr indent="-228600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Alerte sonore / email en cas de dépassement du seuil de température</a:t>
            </a:r>
          </a:p>
          <a:p>
            <a:pPr indent="-228600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Interface Web pour afficher les données de température de la chambre froide et des plateaux-repas dans les véhicules de livraison ainsi que leur position GPS sur une carte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FACC8FFD-D315-439A-907B-6B6DB1022402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1305ADF2-DAA5-4A24-B905-BD930DC50AB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B576C174-DAB1-4849-8DA9-5D67CF972CEC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0CF7A39-C89D-4160-9C71-9E1AD24D821F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C76F024F-D86D-4E96-9221-7A2A743DC012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854433EA-7370-44AC-AE7D-F4600A60A6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6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0414E-BEE5-49F9-8444-B8213E5F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4" name="Espace réservé du contenu 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547B7FF-34E7-478D-B75E-6C25E849E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332" y="349839"/>
            <a:ext cx="3173828" cy="1104492"/>
          </a:xfrm>
          <a:prstGeom prst="rect">
            <a:avLst/>
          </a:prstGeom>
        </p:spPr>
      </p:pic>
      <p:pic>
        <p:nvPicPr>
          <p:cNvPr id="5" name="Image 4" descr="Une image contenant fenêtre&#10;&#10;Description générée automatiquement">
            <a:extLst>
              <a:ext uri="{FF2B5EF4-FFF2-40B4-BE49-F238E27FC236}">
                <a16:creationId xmlns:a16="http://schemas.microsoft.com/office/drawing/2014/main" id="{F7B061E2-C36B-4CA0-9A97-B41A56B07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38" y="2136781"/>
            <a:ext cx="3337068" cy="3337068"/>
          </a:xfrm>
          <a:prstGeom prst="rect">
            <a:avLst/>
          </a:prstGeom>
        </p:spPr>
      </p:pic>
      <p:pic>
        <p:nvPicPr>
          <p:cNvPr id="7" name="Image 6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AE8184E6-D828-40EC-A659-EE9334B28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154" y="2489990"/>
            <a:ext cx="2630651" cy="2630651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736115-9B5F-4C7D-970C-9F25BEF0B5F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441805" y="2828925"/>
            <a:ext cx="1464070" cy="976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150BC72-2921-4E6D-8633-3AEAE8BF8D7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41805" y="3805316"/>
            <a:ext cx="1170700" cy="7743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1F470806-259E-479D-9FCD-2CA852EDDA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616" y="1989619"/>
            <a:ext cx="1646952" cy="1646952"/>
          </a:xfrm>
          <a:prstGeom prst="rect">
            <a:avLst/>
          </a:prstGeom>
        </p:spPr>
      </p:pic>
      <p:pic>
        <p:nvPicPr>
          <p:cNvPr id="19" name="Image 1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036C2E1-B899-4272-A756-9663EAA766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505" y="3805315"/>
            <a:ext cx="2543175" cy="2133600"/>
          </a:xfrm>
          <a:prstGeom prst="rect">
            <a:avLst/>
          </a:prstGeom>
        </p:spPr>
      </p:pic>
      <p:pic>
        <p:nvPicPr>
          <p:cNvPr id="11" name="Image 1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EA722F9-8203-4599-8B13-44C3DD40DC3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9" r="22990"/>
          <a:stretch/>
        </p:blipFill>
        <p:spPr>
          <a:xfrm>
            <a:off x="492038" y="1941618"/>
            <a:ext cx="915349" cy="1659438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85785781-4A5E-4D48-80D1-997A0FB4F9CF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94FA38CD-302D-4C1D-9F80-6B948C9858A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A607B05-F69F-4F52-A0DD-DFC4CE4A35F1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92ED75C6-2D5B-401F-BF56-1749C45277B5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3C4FF207-AE86-444F-BE6B-2463D925344C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20" name="Espace réservé du contenu 4">
            <a:extLst>
              <a:ext uri="{FF2B5EF4-FFF2-40B4-BE49-F238E27FC236}">
                <a16:creationId xmlns:a16="http://schemas.microsoft.com/office/drawing/2014/main" id="{03DCBCFC-E0BF-45FD-B8D7-F0C1541A14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8B8518C8-740C-4809-86F1-19D1166E87C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5" r="20408"/>
          <a:stretch/>
        </p:blipFill>
        <p:spPr>
          <a:xfrm>
            <a:off x="374740" y="3814411"/>
            <a:ext cx="994628" cy="165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7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5B160C-1A8D-4A9C-AE20-D465687D9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Introduction</a:t>
            </a:r>
          </a:p>
        </p:txBody>
      </p:sp>
      <p:pic>
        <p:nvPicPr>
          <p:cNvPr id="8" name="Espace réservé du contenu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C0784CEE-1F19-41DA-B653-6CCF683DD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850" y="590208"/>
            <a:ext cx="3602736" cy="360273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 descr="Une image contenant dessin, horloge&#10;&#10;Description générée automatiquement">
            <a:extLst>
              <a:ext uri="{FF2B5EF4-FFF2-40B4-BE49-F238E27FC236}">
                <a16:creationId xmlns:a16="http://schemas.microsoft.com/office/drawing/2014/main" id="{0E9DEB84-3289-478D-A906-4606AC15E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414" y="593609"/>
            <a:ext cx="3593729" cy="3602736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1691DF1-A0FD-4FE8-8419-F98237596A63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6DDC972-2586-483A-9DAB-5CB59D554029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670A39C-6235-48F8-B965-EFD09D441D7C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AFDF5D5-4204-48F3-95DC-16928439FEDD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2C1A2FF4-2020-403C-8AEC-5C79670E1894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7" name="Espace réservé du contenu 4">
            <a:extLst>
              <a:ext uri="{FF2B5EF4-FFF2-40B4-BE49-F238E27FC236}">
                <a16:creationId xmlns:a16="http://schemas.microsoft.com/office/drawing/2014/main" id="{85DE7B55-E2BE-48B6-9CCE-DE9FD24C5C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6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CDEC617-8D7C-4980-BD48-7F18A0F71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Introduction </a:t>
            </a:r>
          </a:p>
        </p:txBody>
      </p:sp>
      <p:pic>
        <p:nvPicPr>
          <p:cNvPr id="6" name="Espace réservé du contenu 5" descr="Une image contenant capture d’écran, moniteur, noir, ordinateur&#10;&#10;Description générée automatiquement">
            <a:extLst>
              <a:ext uri="{FF2B5EF4-FFF2-40B4-BE49-F238E27FC236}">
                <a16:creationId xmlns:a16="http://schemas.microsoft.com/office/drawing/2014/main" id="{BCAF65AA-1E56-4C77-96D9-05B060DFB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137971"/>
            <a:ext cx="6909801" cy="431862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7E4F94F0-C610-4213-A230-3F945B06F5DC}"/>
              </a:ext>
            </a:extLst>
          </p:cNvPr>
          <p:cNvSpPr txBox="1"/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L'organisation des documents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L'historique des modifications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504B0AB6-372E-4B7B-B1C0-81597EC9CE3E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A665781F-84A0-4AAB-B2AA-CF4573FEE370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1AA4404-7937-4981-9737-A798088250E8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DA8887D-C82F-42DA-B397-7FADC4A88C03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BA2D751-582B-4DC4-B059-A6362239F200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A1B8C1B5-EF9D-4DA4-ACA7-2E1FE56006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4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EA29E3-C948-4A40-9B2E-7A259DA2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Rôle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3802A46-BB43-4943-9174-619C020A9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050292"/>
            <a:ext cx="6912217" cy="423373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82BDA82-4487-406E-8FD9-90815935E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72" y="968442"/>
            <a:ext cx="5758016" cy="441133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BB3AD34-11B9-4298-8E2A-BD37D747CB78}"/>
              </a:ext>
            </a:extLst>
          </p:cNvPr>
          <p:cNvSpPr/>
          <p:nvPr/>
        </p:nvSpPr>
        <p:spPr>
          <a:xfrm>
            <a:off x="6048070" y="1179871"/>
            <a:ext cx="1425579" cy="396239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2922A4-49B1-409F-8342-540661CCEFFE}"/>
              </a:ext>
            </a:extLst>
          </p:cNvPr>
          <p:cNvSpPr/>
          <p:nvPr/>
        </p:nvSpPr>
        <p:spPr>
          <a:xfrm>
            <a:off x="1081679" y="1122514"/>
            <a:ext cx="1425579" cy="12299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7E50793-95BC-447E-ADEE-B71D874A293A}"/>
              </a:ext>
            </a:extLst>
          </p:cNvPr>
          <p:cNvSpPr txBox="1"/>
          <p:nvPr/>
        </p:nvSpPr>
        <p:spPr>
          <a:xfrm>
            <a:off x="8330806" y="1802680"/>
            <a:ext cx="3078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Florian </a:t>
            </a:r>
            <a:r>
              <a:rPr lang="fr-FR" b="1" dirty="0" err="1"/>
              <a:t>Enet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Steven </a:t>
            </a:r>
            <a:r>
              <a:rPr lang="fr-FR" b="1" dirty="0" err="1"/>
              <a:t>Boriboun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Matthew </a:t>
            </a:r>
            <a:r>
              <a:rPr lang="fr-FR" b="1" dirty="0" err="1"/>
              <a:t>Flenet</a:t>
            </a:r>
            <a:endParaRPr lang="fr-FR" b="1" dirty="0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9CFB6126-BF2C-4495-AF2D-8F3193BD81F0}"/>
              </a:ext>
            </a:extLst>
          </p:cNvPr>
          <p:cNvCxnSpPr/>
          <p:nvPr/>
        </p:nvCxnSpPr>
        <p:spPr>
          <a:xfrm>
            <a:off x="7947692" y="1987261"/>
            <a:ext cx="3868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8E0C987A-B9AA-4A28-989B-AE59F55D70F9}"/>
              </a:ext>
            </a:extLst>
          </p:cNvPr>
          <p:cNvCxnSpPr/>
          <p:nvPr/>
        </p:nvCxnSpPr>
        <p:spPr>
          <a:xfrm>
            <a:off x="7947692" y="2258851"/>
            <a:ext cx="386836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54D9BB9D-0E6C-41D0-BCD4-3F82AE40626F}"/>
              </a:ext>
            </a:extLst>
          </p:cNvPr>
          <p:cNvCxnSpPr/>
          <p:nvPr/>
        </p:nvCxnSpPr>
        <p:spPr>
          <a:xfrm>
            <a:off x="7970707" y="2551227"/>
            <a:ext cx="386836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70C054DC-869B-4966-AA42-3AC1E68038F9}"/>
              </a:ext>
            </a:extLst>
          </p:cNvPr>
          <p:cNvSpPr/>
          <p:nvPr/>
        </p:nvSpPr>
        <p:spPr>
          <a:xfrm>
            <a:off x="523875" y="1047750"/>
            <a:ext cx="4438650" cy="4276725"/>
          </a:xfrm>
          <a:custGeom>
            <a:avLst/>
            <a:gdLst>
              <a:gd name="connsiteX0" fmla="*/ 4429125 w 4438650"/>
              <a:gd name="connsiteY0" fmla="*/ 0 h 4276725"/>
              <a:gd name="connsiteX1" fmla="*/ 409575 w 4438650"/>
              <a:gd name="connsiteY1" fmla="*/ 0 h 4276725"/>
              <a:gd name="connsiteX2" fmla="*/ 409575 w 4438650"/>
              <a:gd name="connsiteY2" fmla="*/ 3133725 h 4276725"/>
              <a:gd name="connsiteX3" fmla="*/ 0 w 4438650"/>
              <a:gd name="connsiteY3" fmla="*/ 3133725 h 4276725"/>
              <a:gd name="connsiteX4" fmla="*/ 0 w 4438650"/>
              <a:gd name="connsiteY4" fmla="*/ 4276725 h 4276725"/>
              <a:gd name="connsiteX5" fmla="*/ 3257550 w 4438650"/>
              <a:gd name="connsiteY5" fmla="*/ 4276725 h 4276725"/>
              <a:gd name="connsiteX6" fmla="*/ 3257550 w 4438650"/>
              <a:gd name="connsiteY6" fmla="*/ 2562225 h 4276725"/>
              <a:gd name="connsiteX7" fmla="*/ 1981200 w 4438650"/>
              <a:gd name="connsiteY7" fmla="*/ 2562225 h 4276725"/>
              <a:gd name="connsiteX8" fmla="*/ 1981200 w 4438650"/>
              <a:gd name="connsiteY8" fmla="*/ 1285875 h 4276725"/>
              <a:gd name="connsiteX9" fmla="*/ 4438650 w 4438650"/>
              <a:gd name="connsiteY9" fmla="*/ 1285875 h 4276725"/>
              <a:gd name="connsiteX10" fmla="*/ 4429125 w 4438650"/>
              <a:gd name="connsiteY10" fmla="*/ 0 h 427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38650" h="4276725">
                <a:moveTo>
                  <a:pt x="4429125" y="0"/>
                </a:moveTo>
                <a:lnTo>
                  <a:pt x="409575" y="0"/>
                </a:lnTo>
                <a:lnTo>
                  <a:pt x="409575" y="3133725"/>
                </a:lnTo>
                <a:lnTo>
                  <a:pt x="0" y="3133725"/>
                </a:lnTo>
                <a:lnTo>
                  <a:pt x="0" y="4276725"/>
                </a:lnTo>
                <a:lnTo>
                  <a:pt x="3257550" y="4276725"/>
                </a:lnTo>
                <a:lnTo>
                  <a:pt x="3257550" y="2562225"/>
                </a:lnTo>
                <a:lnTo>
                  <a:pt x="1981200" y="2562225"/>
                </a:lnTo>
                <a:lnTo>
                  <a:pt x="1981200" y="1285875"/>
                </a:lnTo>
                <a:lnTo>
                  <a:pt x="4438650" y="1285875"/>
                </a:lnTo>
                <a:lnTo>
                  <a:pt x="4429125" y="0"/>
                </a:lnTo>
                <a:close/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084ECFE5-0F58-453D-BB6B-F0878592715C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3E4304D7-6349-4588-8FE4-80F8176385F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FE724834-B158-45D6-905D-C984425243BF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4C681248-EA85-47F4-B613-1A348972CC96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535375DE-9DA4-47F4-A5F8-C4A3D0691DBD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33" name="Espace réservé du contenu 4">
            <a:extLst>
              <a:ext uri="{FF2B5EF4-FFF2-40B4-BE49-F238E27FC236}">
                <a16:creationId xmlns:a16="http://schemas.microsoft.com/office/drawing/2014/main" id="{77F3F6C4-8E7E-4A30-8C76-7EB6E5B8A0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1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5" grpId="0" animBg="1"/>
    </p:bldLst>
  </p:timing>
</p:sld>
</file>

<file path=ppt/theme/theme1.xml><?xml version="1.0" encoding="utf-8"?>
<a:theme xmlns:a="http://schemas.openxmlformats.org/drawingml/2006/main" name="Rétrospective">
  <a:themeElements>
    <a:clrScheme name="Personnalisé 3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7A207"/>
      </a:accent1>
      <a:accent2>
        <a:srgbClr val="A2013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358</Words>
  <Application>Microsoft Office PowerPoint</Application>
  <PresentationFormat>Grand écran</PresentationFormat>
  <Paragraphs>143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 3</vt:lpstr>
      <vt:lpstr>Rétrospective</vt:lpstr>
      <vt:lpstr>SFL2-Surveillance et traçabilité de la chaîne du froid</vt:lpstr>
      <vt:lpstr>Sommaire</vt:lpstr>
      <vt:lpstr>Introduction</vt:lpstr>
      <vt:lpstr>Introduction</vt:lpstr>
      <vt:lpstr>Introduction</vt:lpstr>
      <vt:lpstr>Introduction</vt:lpstr>
      <vt:lpstr>Introduction</vt:lpstr>
      <vt:lpstr>Introduction </vt:lpstr>
      <vt:lpstr>Rôle</vt:lpstr>
      <vt:lpstr>Rôle</vt:lpstr>
      <vt:lpstr>Rôle</vt:lpstr>
      <vt:lpstr>Rôle</vt:lpstr>
      <vt:lpstr>Rôle</vt:lpstr>
      <vt:lpstr>Rôle</vt:lpstr>
      <vt:lpstr>Rôle</vt:lpstr>
      <vt:lpstr>Analyse site web</vt:lpstr>
      <vt:lpstr>Analyse site web</vt:lpstr>
      <vt:lpstr>Analyse site web</vt:lpstr>
      <vt:lpstr>Analyse site web</vt:lpstr>
      <vt:lpstr>Analyse base de données</vt:lpstr>
      <vt:lpstr>Analyse</vt:lpstr>
      <vt:lpstr>Analyse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SFL2-Surveillance et traçabilité de la chaîne du froid</dc:title>
  <dc:creator>Florian ENET</dc:creator>
  <cp:lastModifiedBy>Florian ENET</cp:lastModifiedBy>
  <cp:revision>5</cp:revision>
  <dcterms:created xsi:type="dcterms:W3CDTF">2020-03-13T08:21:04Z</dcterms:created>
  <dcterms:modified xsi:type="dcterms:W3CDTF">2020-03-13T10:09:59Z</dcterms:modified>
</cp:coreProperties>
</file>